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322" r:id="rId3"/>
    <p:sldId id="315" r:id="rId4"/>
    <p:sldId id="294" r:id="rId5"/>
    <p:sldId id="295" r:id="rId6"/>
    <p:sldId id="296" r:id="rId7"/>
    <p:sldId id="297" r:id="rId8"/>
    <p:sldId id="289" r:id="rId9"/>
    <p:sldId id="316" r:id="rId10"/>
    <p:sldId id="320" r:id="rId11"/>
    <p:sldId id="321" r:id="rId12"/>
    <p:sldId id="298" r:id="rId13"/>
    <p:sldId id="310" r:id="rId14"/>
    <p:sldId id="311" r:id="rId15"/>
    <p:sldId id="317" r:id="rId16"/>
    <p:sldId id="264" r:id="rId17"/>
    <p:sldId id="265" r:id="rId18"/>
    <p:sldId id="263" r:id="rId19"/>
    <p:sldId id="312" r:id="rId20"/>
    <p:sldId id="31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7" autoAdjust="0"/>
    <p:restoredTop sz="88810" autoAdjust="0"/>
  </p:normalViewPr>
  <p:slideViewPr>
    <p:cSldViewPr>
      <p:cViewPr varScale="1">
        <p:scale>
          <a:sx n="71" d="100"/>
          <a:sy n="71" d="100"/>
        </p:scale>
        <p:origin x="-1448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B6202-BF5C-4028-B505-834E1EA793C3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2298D-CDEE-4595-BC60-989D9547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flickr.com/photos/dieselbug2007/414348333/sizes/l/in/photostream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flickr.com/photos/marklincoln/5435427346/sizes/o/in/photostream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http://www.flickr.com/photos/dieselbug2007/414348333/sizes/l/in/photostream/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http://www.flickr.com/photos/marklincoln/5435427346/sizes/o/in/photostream/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http://www.flickr.com/photos/nasahqphoto/6881364014/sizes/l/in/photostream/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flickr.com/photos/plenty/3360322975/in/photolist-8Gr2P8-67WwX2-aqSegk-4VsfA7-kt7CB-81U3gV-8HWE8N-797Gsi-iDZbuk-CLofj-6tnQpE-81aXPr-Cok9U-8iykgq-6x44US-53rB7P-Kq7Q-6GaRg2-9wNUt-ta4iM-6xn4ys-7jVnGd-938KAK-9JKQF4-fCzVVf-cFMzho-cFMxvE-cFMEBQ-cFMuzA-cFMCD5-cFMLky-cFMDCN-cFMByf-cFMvP3-cFMywY-cFMG6E-cFMJNb-cFMvg3-cFMNdu-cFMKCS-cFMMem-cFMAj3-ALcWD-E5SQ6-BgMkr-sXpX-9SKSe1-cFMwFj-cFMHK7-5vCiXQ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00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13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61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73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97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1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80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6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6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36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4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4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0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6D43A-3188-44A4-9C01-A6AB22738397}" type="datetimeFigureOut">
              <a:rPr lang="en-US" smtClean="0"/>
              <a:t>10/10/15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3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SpecFlow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(with some BDD and ATDD thrown in)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2133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Bender</a:t>
            </a:r>
          </a:p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Application Development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Lead,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ICC</a:t>
            </a:r>
          </a:p>
          <a:p>
            <a:pPr>
              <a:defRPr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@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JamesBender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  <a:latin typeface="Times New Roman" pitchFamily="8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41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04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what </a:t>
            </a:r>
            <a:r>
              <a:rPr lang="en-US" sz="2400" b="1" i="1" dirty="0" smtClean="0">
                <a:solidFill>
                  <a:schemeClr val="bg1"/>
                </a:solidFill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</a:rPr>
              <a:t> would have named it…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0574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You shouldn’t use </a:t>
            </a:r>
            <a:r>
              <a:rPr lang="en-US" sz="2400" b="1" i="1" dirty="0" smtClean="0">
                <a:solidFill>
                  <a:schemeClr val="bg1"/>
                </a:solidFill>
              </a:rPr>
              <a:t>that</a:t>
            </a:r>
            <a:r>
              <a:rPr lang="en-US" sz="2400" b="1" dirty="0" smtClean="0">
                <a:solidFill>
                  <a:schemeClr val="bg1"/>
                </a:solidFill>
              </a:rPr>
              <a:t> tool for this…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3" y="34290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how your work flow is supposed to be.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426720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That is </a:t>
            </a:r>
            <a:r>
              <a:rPr lang="en-US" sz="4000" b="1" i="1" dirty="0" smtClean="0">
                <a:solidFill>
                  <a:schemeClr val="bg1"/>
                </a:solidFill>
              </a:rPr>
              <a:t>not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how you’re supposed to do this!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Demo: Tic-Tac-Toe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Create a library to determine the winner of a Tic-Tac-Toe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Input is a multidimensional array of string: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string[3, 3] {   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 };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Returns the winner token (X || O) as a string or an empty string in the rare case of a draw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Supporting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6400"/>
            <a:ext cx="8229600" cy="4297363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>
                <a:solidFill>
                  <a:schemeClr val="bg1"/>
                </a:solidFill>
              </a:rPr>
              <a:t>Mocking</a:t>
            </a:r>
          </a:p>
          <a:p>
            <a:pPr marL="0" indent="0">
              <a:buFont typeface="Arial" pitchFamily="34" charset="0"/>
              <a:buNone/>
            </a:pPr>
            <a:endParaRPr lang="en-US" sz="6000" smtClean="0">
              <a:solidFill>
                <a:schemeClr val="bg1"/>
              </a:solidFill>
            </a:endParaRPr>
          </a:p>
          <a:p>
            <a:r>
              <a:rPr lang="en-US" sz="6000" smtClean="0">
                <a:solidFill>
                  <a:schemeClr val="bg1"/>
                </a:solidFill>
              </a:rPr>
              <a:t>Dependency Injection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4038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62400"/>
            <a:ext cx="8305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3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Cost of fixing a defect and when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1752601"/>
            <a:ext cx="8499229" cy="4419599"/>
          </a:xfrm>
        </p:spPr>
      </p:pic>
    </p:spTree>
    <p:extLst>
      <p:ext uri="{BB962C8B-B14F-4D97-AF65-F5344CB8AC3E}">
        <p14:creationId xmlns:p14="http://schemas.microsoft.com/office/powerpoint/2010/main" val="369248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MS &amp; IBM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" y="1562894"/>
            <a:ext cx="8550595" cy="4609305"/>
          </a:xfrm>
        </p:spPr>
      </p:pic>
    </p:spTree>
    <p:extLst>
      <p:ext uri="{BB962C8B-B14F-4D97-AF65-F5344CB8AC3E}">
        <p14:creationId xmlns:p14="http://schemas.microsoft.com/office/powerpoint/2010/main" val="286951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588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Next Actions..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Look at a the different mocking frameworks and dependency injection frameworks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Start by writing tests for new features and defects</a:t>
            </a:r>
          </a:p>
        </p:txBody>
      </p:sp>
    </p:spTree>
    <p:extLst>
      <p:ext uri="{BB962C8B-B14F-4D97-AF65-F5344CB8AC3E}">
        <p14:creationId xmlns:p14="http://schemas.microsoft.com/office/powerpoint/2010/main" val="277663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76200" y="838200"/>
            <a:ext cx="493395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Want to learn more?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Thank you!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1148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www.JamesCBender.com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james@jamescbender.com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Twitter: @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hallwayconversations.com</a:t>
            </a:r>
          </a:p>
        </p:txBody>
      </p:sp>
    </p:spTree>
    <p:extLst>
      <p:ext uri="{BB962C8B-B14F-4D97-AF65-F5344CB8AC3E}">
        <p14:creationId xmlns:p14="http://schemas.microsoft.com/office/powerpoint/2010/main" val="28762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4495800" cy="59435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7200" b="1" i="1" dirty="0" smtClean="0">
                <a:solidFill>
                  <a:srgbClr val="FF0000"/>
                </a:solidFill>
              </a:rPr>
              <a:t>Another</a:t>
            </a:r>
            <a:r>
              <a:rPr lang="en-US" sz="7200" b="1" dirty="0" smtClean="0">
                <a:solidFill>
                  <a:srgbClr val="FF0000"/>
                </a:solidFill>
              </a:rPr>
              <a:t> unit testing framework?! 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Really?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REALLLLYYYYY?</a:t>
            </a:r>
          </a:p>
          <a:p>
            <a:pPr marL="0" indent="0">
              <a:buNone/>
            </a:pPr>
            <a:endParaRPr lang="en-US" sz="7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I already do TDD, so…….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4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0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4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4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2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345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Test Driven Development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7901" y="691487"/>
            <a:ext cx="266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AND BEYOND!!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2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Behavior Driven Development (BDD)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Acceptance Test Driven Development (ATDD)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9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4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17495</TotalTime>
  <Words>368</Words>
  <Application>Microsoft Macintosh PowerPoint</Application>
  <PresentationFormat>On-screen Show (4:3)</PresentationFormat>
  <Paragraphs>56</Paragraphs>
  <Slides>19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1_Office Theme</vt:lpstr>
      <vt:lpstr>Getting Started with SpecFlow  (with some BDD and ATDD thrown 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fixing a defect and when</vt:lpstr>
      <vt:lpstr>MS &amp; IBM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Bender, James</cp:lastModifiedBy>
  <cp:revision>116</cp:revision>
  <dcterms:created xsi:type="dcterms:W3CDTF">2010-09-25T15:53:03Z</dcterms:created>
  <dcterms:modified xsi:type="dcterms:W3CDTF">2015-10-10T19:45:32Z</dcterms:modified>
</cp:coreProperties>
</file>